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21599525" cy="30492700"/>
  <p:notesSz cx="6858000" cy="9144000"/>
  <p:defaultTextStyle>
    <a:defPPr>
      <a:defRPr lang="en-US"/>
    </a:defPPr>
    <a:lvl1pPr marL="0" algn="l" defTabSz="460995" rtl="0" eaLnBrk="1" latinLnBrk="0" hangingPunct="1">
      <a:defRPr sz="1815" kern="1200">
        <a:solidFill>
          <a:schemeClr val="tx1"/>
        </a:solidFill>
        <a:latin typeface="+mn-lt"/>
        <a:ea typeface="+mn-ea"/>
        <a:cs typeface="+mn-cs"/>
      </a:defRPr>
    </a:lvl1pPr>
    <a:lvl2pPr marL="460995" algn="l" defTabSz="460995" rtl="0" eaLnBrk="1" latinLnBrk="0" hangingPunct="1">
      <a:defRPr sz="1815" kern="1200">
        <a:solidFill>
          <a:schemeClr val="tx1"/>
        </a:solidFill>
        <a:latin typeface="+mn-lt"/>
        <a:ea typeface="+mn-ea"/>
        <a:cs typeface="+mn-cs"/>
      </a:defRPr>
    </a:lvl2pPr>
    <a:lvl3pPr marL="921990" algn="l" defTabSz="460995" rtl="0" eaLnBrk="1" latinLnBrk="0" hangingPunct="1">
      <a:defRPr sz="1815" kern="1200">
        <a:solidFill>
          <a:schemeClr val="tx1"/>
        </a:solidFill>
        <a:latin typeface="+mn-lt"/>
        <a:ea typeface="+mn-ea"/>
        <a:cs typeface="+mn-cs"/>
      </a:defRPr>
    </a:lvl3pPr>
    <a:lvl4pPr marL="1382984" algn="l" defTabSz="460995" rtl="0" eaLnBrk="1" latinLnBrk="0" hangingPunct="1">
      <a:defRPr sz="1815" kern="1200">
        <a:solidFill>
          <a:schemeClr val="tx1"/>
        </a:solidFill>
        <a:latin typeface="+mn-lt"/>
        <a:ea typeface="+mn-ea"/>
        <a:cs typeface="+mn-cs"/>
      </a:defRPr>
    </a:lvl4pPr>
    <a:lvl5pPr marL="1843979" algn="l" defTabSz="460995" rtl="0" eaLnBrk="1" latinLnBrk="0" hangingPunct="1">
      <a:defRPr sz="1815" kern="1200">
        <a:solidFill>
          <a:schemeClr val="tx1"/>
        </a:solidFill>
        <a:latin typeface="+mn-lt"/>
        <a:ea typeface="+mn-ea"/>
        <a:cs typeface="+mn-cs"/>
      </a:defRPr>
    </a:lvl5pPr>
    <a:lvl6pPr marL="2304974" algn="l" defTabSz="460995" rtl="0" eaLnBrk="1" latinLnBrk="0" hangingPunct="1">
      <a:defRPr sz="1815" kern="1200">
        <a:solidFill>
          <a:schemeClr val="tx1"/>
        </a:solidFill>
        <a:latin typeface="+mn-lt"/>
        <a:ea typeface="+mn-ea"/>
        <a:cs typeface="+mn-cs"/>
      </a:defRPr>
    </a:lvl6pPr>
    <a:lvl7pPr marL="2765969" algn="l" defTabSz="460995" rtl="0" eaLnBrk="1" latinLnBrk="0" hangingPunct="1">
      <a:defRPr sz="1815" kern="1200">
        <a:solidFill>
          <a:schemeClr val="tx1"/>
        </a:solidFill>
        <a:latin typeface="+mn-lt"/>
        <a:ea typeface="+mn-ea"/>
        <a:cs typeface="+mn-cs"/>
      </a:defRPr>
    </a:lvl7pPr>
    <a:lvl8pPr marL="3226963" algn="l" defTabSz="460995" rtl="0" eaLnBrk="1" latinLnBrk="0" hangingPunct="1">
      <a:defRPr sz="1815" kern="1200">
        <a:solidFill>
          <a:schemeClr val="tx1"/>
        </a:solidFill>
        <a:latin typeface="+mn-lt"/>
        <a:ea typeface="+mn-ea"/>
        <a:cs typeface="+mn-cs"/>
      </a:defRPr>
    </a:lvl8pPr>
    <a:lvl9pPr marL="3687958" algn="l" defTabSz="460995" rtl="0" eaLnBrk="1" latinLnBrk="0" hangingPunct="1">
      <a:defRPr sz="181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E5A6C"/>
    <a:srgbClr val="0B76A0"/>
    <a:srgbClr val="834770"/>
    <a:srgbClr val="F6E2B1"/>
    <a:srgbClr val="24B25D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24" d="100"/>
          <a:sy n="24" d="100"/>
        </p:scale>
        <p:origin x="2394" y="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3" d="100"/>
          <a:sy n="83" d="100"/>
        </p:scale>
        <p:origin x="385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1A95A0-F06E-4020-84BF-0E2414485C42}" type="datetimeFigureOut">
              <a:rPr lang="en-GB" smtClean="0"/>
              <a:t>16/04/2026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5213" y="1143000"/>
            <a:ext cx="2187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DBC86D-BC02-4BC3-AAFF-C5B33D02CC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70439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965" y="4990359"/>
            <a:ext cx="18359596" cy="10615977"/>
          </a:xfrm>
        </p:spPr>
        <p:txBody>
          <a:bodyPr anchor="b"/>
          <a:lstStyle>
            <a:lvl1pPr algn="ctr">
              <a:defRPr sz="1413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9941" y="16015729"/>
            <a:ext cx="16199644" cy="7362008"/>
          </a:xfrm>
        </p:spPr>
        <p:txBody>
          <a:bodyPr/>
          <a:lstStyle>
            <a:lvl1pPr marL="0" indent="0" algn="ctr">
              <a:buNone/>
              <a:defRPr sz="5652"/>
            </a:lvl1pPr>
            <a:lvl2pPr marL="1076860" indent="0" algn="ctr">
              <a:buNone/>
              <a:defRPr sz="4711"/>
            </a:lvl2pPr>
            <a:lvl3pPr marL="2153720" indent="0" algn="ctr">
              <a:buNone/>
              <a:defRPr sz="4239"/>
            </a:lvl3pPr>
            <a:lvl4pPr marL="3230581" indent="0" algn="ctr">
              <a:buNone/>
              <a:defRPr sz="3769"/>
            </a:lvl4pPr>
            <a:lvl5pPr marL="4307441" indent="0" algn="ctr">
              <a:buNone/>
              <a:defRPr sz="3769"/>
            </a:lvl5pPr>
            <a:lvl6pPr marL="5384301" indent="0" algn="ctr">
              <a:buNone/>
              <a:defRPr sz="3769"/>
            </a:lvl6pPr>
            <a:lvl7pPr marL="6461161" indent="0" algn="ctr">
              <a:buNone/>
              <a:defRPr sz="3769"/>
            </a:lvl7pPr>
            <a:lvl8pPr marL="7538021" indent="0" algn="ctr">
              <a:buNone/>
              <a:defRPr sz="3769"/>
            </a:lvl8pPr>
            <a:lvl9pPr marL="8614882" indent="0" algn="ctr">
              <a:buNone/>
              <a:defRPr sz="3769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22B6B-8A09-4BFA-8218-77C5F80A4C7D}" type="datetimeFigureOut">
              <a:rPr lang="en-GB" smtClean="0"/>
              <a:t>16/04/2026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6B22C-C0F8-4402-8708-CB87F2AD7CCF}" type="slidenum">
              <a:rPr lang="en-GB" smtClean="0"/>
              <a:t>‹#›</a:t>
            </a:fld>
            <a:endParaRPr lang="en-GB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B15A951-4443-0394-0830-22A0D80FE5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6433430"/>
            <a:ext cx="21735271" cy="7867715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5396679A-FDD6-2CE7-EEC7-0937F35BF483}"/>
              </a:ext>
            </a:extLst>
          </p:cNvPr>
          <p:cNvSpPr/>
          <p:nvPr userDrawn="1"/>
        </p:nvSpPr>
        <p:spPr>
          <a:xfrm>
            <a:off x="0" y="0"/>
            <a:ext cx="21599525" cy="3962399"/>
          </a:xfrm>
          <a:prstGeom prst="rect">
            <a:avLst/>
          </a:prstGeom>
          <a:solidFill>
            <a:srgbClr val="1E5A6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80F706C-DD5A-C1A9-75B4-51AC7E4E929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479" y="27216100"/>
            <a:ext cx="6982566" cy="1396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139526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22B6B-8A09-4BFA-8218-77C5F80A4C7D}" type="datetimeFigureOut">
              <a:rPr lang="en-GB" smtClean="0"/>
              <a:t>16/04/2026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6B22C-C0F8-4402-8708-CB87F2AD7C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3323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457162" y="1623454"/>
            <a:ext cx="4657397" cy="2584115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968" y="1623454"/>
            <a:ext cx="13702199" cy="2584115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22B6B-8A09-4BFA-8218-77C5F80A4C7D}" type="datetimeFigureOut">
              <a:rPr lang="en-GB" smtClean="0"/>
              <a:t>16/04/2026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6B22C-C0F8-4402-8708-CB87F2AD7C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8415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22B6B-8A09-4BFA-8218-77C5F80A4C7D}" type="datetimeFigureOut">
              <a:rPr lang="en-GB" smtClean="0"/>
              <a:t>16/04/2026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6B22C-C0F8-4402-8708-CB87F2AD7C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32494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60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3719" y="7602009"/>
            <a:ext cx="18629591" cy="12684114"/>
          </a:xfrm>
        </p:spPr>
        <p:txBody>
          <a:bodyPr anchor="b"/>
          <a:lstStyle>
            <a:lvl1pPr>
              <a:defRPr sz="1413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3719" y="20406120"/>
            <a:ext cx="18629591" cy="6670276"/>
          </a:xfrm>
        </p:spPr>
        <p:txBody>
          <a:bodyPr/>
          <a:lstStyle>
            <a:lvl1pPr marL="0" indent="0">
              <a:buNone/>
              <a:defRPr sz="5652">
                <a:solidFill>
                  <a:schemeClr val="tx1">
                    <a:tint val="82000"/>
                  </a:schemeClr>
                </a:solidFill>
              </a:defRPr>
            </a:lvl1pPr>
            <a:lvl2pPr marL="1076860" indent="0">
              <a:buNone/>
              <a:defRPr sz="4711">
                <a:solidFill>
                  <a:schemeClr val="tx1">
                    <a:tint val="82000"/>
                  </a:schemeClr>
                </a:solidFill>
              </a:defRPr>
            </a:lvl2pPr>
            <a:lvl3pPr marL="2153720" indent="0">
              <a:buNone/>
              <a:defRPr sz="4239">
                <a:solidFill>
                  <a:schemeClr val="tx1">
                    <a:tint val="82000"/>
                  </a:schemeClr>
                </a:solidFill>
              </a:defRPr>
            </a:lvl3pPr>
            <a:lvl4pPr marL="3230581" indent="0">
              <a:buNone/>
              <a:defRPr sz="3769">
                <a:solidFill>
                  <a:schemeClr val="tx1">
                    <a:tint val="82000"/>
                  </a:schemeClr>
                </a:solidFill>
              </a:defRPr>
            </a:lvl4pPr>
            <a:lvl5pPr marL="4307441" indent="0">
              <a:buNone/>
              <a:defRPr sz="3769">
                <a:solidFill>
                  <a:schemeClr val="tx1">
                    <a:tint val="82000"/>
                  </a:schemeClr>
                </a:solidFill>
              </a:defRPr>
            </a:lvl5pPr>
            <a:lvl6pPr marL="5384301" indent="0">
              <a:buNone/>
              <a:defRPr sz="3769">
                <a:solidFill>
                  <a:schemeClr val="tx1">
                    <a:tint val="82000"/>
                  </a:schemeClr>
                </a:solidFill>
              </a:defRPr>
            </a:lvl6pPr>
            <a:lvl7pPr marL="6461161" indent="0">
              <a:buNone/>
              <a:defRPr sz="3769">
                <a:solidFill>
                  <a:schemeClr val="tx1">
                    <a:tint val="82000"/>
                  </a:schemeClr>
                </a:solidFill>
              </a:defRPr>
            </a:lvl7pPr>
            <a:lvl8pPr marL="7538021" indent="0">
              <a:buNone/>
              <a:defRPr sz="3769">
                <a:solidFill>
                  <a:schemeClr val="tx1">
                    <a:tint val="82000"/>
                  </a:schemeClr>
                </a:solidFill>
              </a:defRPr>
            </a:lvl8pPr>
            <a:lvl9pPr marL="8614882" indent="0">
              <a:buNone/>
              <a:defRPr sz="3769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22B6B-8A09-4BFA-8218-77C5F80A4C7D}" type="datetimeFigureOut">
              <a:rPr lang="en-GB" smtClean="0"/>
              <a:t>16/04/2026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6B22C-C0F8-4402-8708-CB87F2AD7C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4501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967" y="8117270"/>
            <a:ext cx="9179799" cy="193473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34760" y="8117270"/>
            <a:ext cx="9179799" cy="193473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22B6B-8A09-4BFA-8218-77C5F80A4C7D}" type="datetimeFigureOut">
              <a:rPr lang="en-GB" smtClean="0"/>
              <a:t>16/04/2026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6B22C-C0F8-4402-8708-CB87F2AD7C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2324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781" y="1623461"/>
            <a:ext cx="18629591" cy="589384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7783" y="7474948"/>
            <a:ext cx="9137610" cy="3663357"/>
          </a:xfrm>
        </p:spPr>
        <p:txBody>
          <a:bodyPr anchor="b"/>
          <a:lstStyle>
            <a:lvl1pPr marL="0" indent="0">
              <a:buNone/>
              <a:defRPr sz="5652" b="1"/>
            </a:lvl1pPr>
            <a:lvl2pPr marL="1076860" indent="0">
              <a:buNone/>
              <a:defRPr sz="4711" b="1"/>
            </a:lvl2pPr>
            <a:lvl3pPr marL="2153720" indent="0">
              <a:buNone/>
              <a:defRPr sz="4239" b="1"/>
            </a:lvl3pPr>
            <a:lvl4pPr marL="3230581" indent="0">
              <a:buNone/>
              <a:defRPr sz="3769" b="1"/>
            </a:lvl4pPr>
            <a:lvl5pPr marL="4307441" indent="0">
              <a:buNone/>
              <a:defRPr sz="3769" b="1"/>
            </a:lvl5pPr>
            <a:lvl6pPr marL="5384301" indent="0">
              <a:buNone/>
              <a:defRPr sz="3769" b="1"/>
            </a:lvl6pPr>
            <a:lvl7pPr marL="6461161" indent="0">
              <a:buNone/>
              <a:defRPr sz="3769" b="1"/>
            </a:lvl7pPr>
            <a:lvl8pPr marL="7538021" indent="0">
              <a:buNone/>
              <a:defRPr sz="3769" b="1"/>
            </a:lvl8pPr>
            <a:lvl9pPr marL="8614882" indent="0">
              <a:buNone/>
              <a:defRPr sz="376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7783" y="11138307"/>
            <a:ext cx="9137610" cy="163827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934760" y="7474948"/>
            <a:ext cx="9182612" cy="3663357"/>
          </a:xfrm>
        </p:spPr>
        <p:txBody>
          <a:bodyPr anchor="b"/>
          <a:lstStyle>
            <a:lvl1pPr marL="0" indent="0">
              <a:buNone/>
              <a:defRPr sz="5652" b="1"/>
            </a:lvl1pPr>
            <a:lvl2pPr marL="1076860" indent="0">
              <a:buNone/>
              <a:defRPr sz="4711" b="1"/>
            </a:lvl2pPr>
            <a:lvl3pPr marL="2153720" indent="0">
              <a:buNone/>
              <a:defRPr sz="4239" b="1"/>
            </a:lvl3pPr>
            <a:lvl4pPr marL="3230581" indent="0">
              <a:buNone/>
              <a:defRPr sz="3769" b="1"/>
            </a:lvl4pPr>
            <a:lvl5pPr marL="4307441" indent="0">
              <a:buNone/>
              <a:defRPr sz="3769" b="1"/>
            </a:lvl5pPr>
            <a:lvl6pPr marL="5384301" indent="0">
              <a:buNone/>
              <a:defRPr sz="3769" b="1"/>
            </a:lvl6pPr>
            <a:lvl7pPr marL="6461161" indent="0">
              <a:buNone/>
              <a:defRPr sz="3769" b="1"/>
            </a:lvl7pPr>
            <a:lvl8pPr marL="7538021" indent="0">
              <a:buNone/>
              <a:defRPr sz="3769" b="1"/>
            </a:lvl8pPr>
            <a:lvl9pPr marL="8614882" indent="0">
              <a:buNone/>
              <a:defRPr sz="376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934760" y="11138307"/>
            <a:ext cx="9182612" cy="163827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22B6B-8A09-4BFA-8218-77C5F80A4C7D}" type="datetimeFigureOut">
              <a:rPr lang="en-GB" smtClean="0"/>
              <a:t>16/04/2026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6B22C-C0F8-4402-8708-CB87F2AD7C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0374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22B6B-8A09-4BFA-8218-77C5F80A4C7D}" type="datetimeFigureOut">
              <a:rPr lang="en-GB" smtClean="0"/>
              <a:t>16/04/2026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6B22C-C0F8-4402-8708-CB87F2AD7C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8288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22B6B-8A09-4BFA-8218-77C5F80A4C7D}" type="datetimeFigureOut">
              <a:rPr lang="en-GB" smtClean="0"/>
              <a:t>16/04/2026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6B22C-C0F8-4402-8708-CB87F2AD7C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1186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780" y="2032847"/>
            <a:ext cx="6966409" cy="7114963"/>
          </a:xfrm>
        </p:spPr>
        <p:txBody>
          <a:bodyPr anchor="b"/>
          <a:lstStyle>
            <a:lvl1pPr>
              <a:defRPr sz="753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82612" y="4390391"/>
            <a:ext cx="10934759" cy="21669581"/>
          </a:xfrm>
        </p:spPr>
        <p:txBody>
          <a:bodyPr/>
          <a:lstStyle>
            <a:lvl1pPr>
              <a:defRPr sz="7537"/>
            </a:lvl1pPr>
            <a:lvl2pPr>
              <a:defRPr sz="6595"/>
            </a:lvl2pPr>
            <a:lvl3pPr>
              <a:defRPr sz="5652"/>
            </a:lvl3pPr>
            <a:lvl4pPr>
              <a:defRPr sz="4711"/>
            </a:lvl4pPr>
            <a:lvl5pPr>
              <a:defRPr sz="4711"/>
            </a:lvl5pPr>
            <a:lvl6pPr>
              <a:defRPr sz="4711"/>
            </a:lvl6pPr>
            <a:lvl7pPr>
              <a:defRPr sz="4711"/>
            </a:lvl7pPr>
            <a:lvl8pPr>
              <a:defRPr sz="4711"/>
            </a:lvl8pPr>
            <a:lvl9pPr>
              <a:defRPr sz="471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7780" y="9147811"/>
            <a:ext cx="6966409" cy="16947449"/>
          </a:xfrm>
        </p:spPr>
        <p:txBody>
          <a:bodyPr/>
          <a:lstStyle>
            <a:lvl1pPr marL="0" indent="0">
              <a:buNone/>
              <a:defRPr sz="3769"/>
            </a:lvl1pPr>
            <a:lvl2pPr marL="1076860" indent="0">
              <a:buNone/>
              <a:defRPr sz="3298"/>
            </a:lvl2pPr>
            <a:lvl3pPr marL="2153720" indent="0">
              <a:buNone/>
              <a:defRPr sz="2826"/>
            </a:lvl3pPr>
            <a:lvl4pPr marL="3230581" indent="0">
              <a:buNone/>
              <a:defRPr sz="2356"/>
            </a:lvl4pPr>
            <a:lvl5pPr marL="4307441" indent="0">
              <a:buNone/>
              <a:defRPr sz="2356"/>
            </a:lvl5pPr>
            <a:lvl6pPr marL="5384301" indent="0">
              <a:buNone/>
              <a:defRPr sz="2356"/>
            </a:lvl6pPr>
            <a:lvl7pPr marL="6461161" indent="0">
              <a:buNone/>
              <a:defRPr sz="2356"/>
            </a:lvl7pPr>
            <a:lvl8pPr marL="7538021" indent="0">
              <a:buNone/>
              <a:defRPr sz="2356"/>
            </a:lvl8pPr>
            <a:lvl9pPr marL="8614882" indent="0">
              <a:buNone/>
              <a:defRPr sz="235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22B6B-8A09-4BFA-8218-77C5F80A4C7D}" type="datetimeFigureOut">
              <a:rPr lang="en-GB" smtClean="0"/>
              <a:t>16/04/2026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6B22C-C0F8-4402-8708-CB87F2AD7C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3929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780" y="2032847"/>
            <a:ext cx="6966409" cy="7114963"/>
          </a:xfrm>
        </p:spPr>
        <p:txBody>
          <a:bodyPr anchor="b"/>
          <a:lstStyle>
            <a:lvl1pPr>
              <a:defRPr sz="753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82612" y="4390391"/>
            <a:ext cx="10934759" cy="21669581"/>
          </a:xfrm>
        </p:spPr>
        <p:txBody>
          <a:bodyPr anchor="t"/>
          <a:lstStyle>
            <a:lvl1pPr marL="0" indent="0">
              <a:buNone/>
              <a:defRPr sz="7537"/>
            </a:lvl1pPr>
            <a:lvl2pPr marL="1076860" indent="0">
              <a:buNone/>
              <a:defRPr sz="6595"/>
            </a:lvl2pPr>
            <a:lvl3pPr marL="2153720" indent="0">
              <a:buNone/>
              <a:defRPr sz="5652"/>
            </a:lvl3pPr>
            <a:lvl4pPr marL="3230581" indent="0">
              <a:buNone/>
              <a:defRPr sz="4711"/>
            </a:lvl4pPr>
            <a:lvl5pPr marL="4307441" indent="0">
              <a:buNone/>
              <a:defRPr sz="4711"/>
            </a:lvl5pPr>
            <a:lvl6pPr marL="5384301" indent="0">
              <a:buNone/>
              <a:defRPr sz="4711"/>
            </a:lvl6pPr>
            <a:lvl7pPr marL="6461161" indent="0">
              <a:buNone/>
              <a:defRPr sz="4711"/>
            </a:lvl7pPr>
            <a:lvl8pPr marL="7538021" indent="0">
              <a:buNone/>
              <a:defRPr sz="4711"/>
            </a:lvl8pPr>
            <a:lvl9pPr marL="8614882" indent="0">
              <a:buNone/>
              <a:defRPr sz="4711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7780" y="9147811"/>
            <a:ext cx="6966409" cy="16947449"/>
          </a:xfrm>
        </p:spPr>
        <p:txBody>
          <a:bodyPr/>
          <a:lstStyle>
            <a:lvl1pPr marL="0" indent="0">
              <a:buNone/>
              <a:defRPr sz="3769"/>
            </a:lvl1pPr>
            <a:lvl2pPr marL="1076860" indent="0">
              <a:buNone/>
              <a:defRPr sz="3298"/>
            </a:lvl2pPr>
            <a:lvl3pPr marL="2153720" indent="0">
              <a:buNone/>
              <a:defRPr sz="2826"/>
            </a:lvl3pPr>
            <a:lvl4pPr marL="3230581" indent="0">
              <a:buNone/>
              <a:defRPr sz="2356"/>
            </a:lvl4pPr>
            <a:lvl5pPr marL="4307441" indent="0">
              <a:buNone/>
              <a:defRPr sz="2356"/>
            </a:lvl5pPr>
            <a:lvl6pPr marL="5384301" indent="0">
              <a:buNone/>
              <a:defRPr sz="2356"/>
            </a:lvl6pPr>
            <a:lvl7pPr marL="6461161" indent="0">
              <a:buNone/>
              <a:defRPr sz="2356"/>
            </a:lvl7pPr>
            <a:lvl8pPr marL="7538021" indent="0">
              <a:buNone/>
              <a:defRPr sz="2356"/>
            </a:lvl8pPr>
            <a:lvl9pPr marL="8614882" indent="0">
              <a:buNone/>
              <a:defRPr sz="235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22B6B-8A09-4BFA-8218-77C5F80A4C7D}" type="datetimeFigureOut">
              <a:rPr lang="en-GB" smtClean="0"/>
              <a:t>16/04/2026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6B22C-C0F8-4402-8708-CB87F2AD7C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6708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968" y="1623461"/>
            <a:ext cx="18629591" cy="58938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968" y="8117270"/>
            <a:ext cx="18629591" cy="19347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84967" y="28262223"/>
            <a:ext cx="4859894" cy="162345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2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022B6B-8A09-4BFA-8218-77C5F80A4C7D}" type="datetimeFigureOut">
              <a:rPr lang="en-GB" smtClean="0"/>
              <a:t>16/04/2026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154844" y="28262223"/>
            <a:ext cx="7289839" cy="162345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2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254664" y="28262223"/>
            <a:ext cx="4859894" cy="162345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2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4D6B22C-C0F8-4402-8708-CB87F2AD7C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3578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2153720" rtl="0" eaLnBrk="1" latinLnBrk="0" hangingPunct="1">
        <a:lnSpc>
          <a:spcPct val="90000"/>
        </a:lnSpc>
        <a:spcBef>
          <a:spcPct val="0"/>
        </a:spcBef>
        <a:buNone/>
        <a:defRPr sz="1036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8430" indent="-538430" algn="l" defTabSz="2153720" rtl="0" eaLnBrk="1" latinLnBrk="0" hangingPunct="1">
        <a:lnSpc>
          <a:spcPct val="90000"/>
        </a:lnSpc>
        <a:spcBef>
          <a:spcPts val="2356"/>
        </a:spcBef>
        <a:buFont typeface="Arial" panose="020B0604020202020204" pitchFamily="34" charset="0"/>
        <a:buChar char="•"/>
        <a:defRPr sz="6595" kern="1200">
          <a:solidFill>
            <a:schemeClr val="tx1"/>
          </a:solidFill>
          <a:latin typeface="+mn-lt"/>
          <a:ea typeface="+mn-ea"/>
          <a:cs typeface="+mn-cs"/>
        </a:defRPr>
      </a:lvl1pPr>
      <a:lvl2pPr marL="1615290" indent="-538430" algn="l" defTabSz="2153720" rtl="0" eaLnBrk="1" latinLnBrk="0" hangingPunct="1">
        <a:lnSpc>
          <a:spcPct val="90000"/>
        </a:lnSpc>
        <a:spcBef>
          <a:spcPts val="1177"/>
        </a:spcBef>
        <a:buFont typeface="Arial" panose="020B0604020202020204" pitchFamily="34" charset="0"/>
        <a:buChar char="•"/>
        <a:defRPr sz="5652" kern="1200">
          <a:solidFill>
            <a:schemeClr val="tx1"/>
          </a:solidFill>
          <a:latin typeface="+mn-lt"/>
          <a:ea typeface="+mn-ea"/>
          <a:cs typeface="+mn-cs"/>
        </a:defRPr>
      </a:lvl2pPr>
      <a:lvl3pPr marL="2692151" indent="-538430" algn="l" defTabSz="2153720" rtl="0" eaLnBrk="1" latinLnBrk="0" hangingPunct="1">
        <a:lnSpc>
          <a:spcPct val="90000"/>
        </a:lnSpc>
        <a:spcBef>
          <a:spcPts val="1177"/>
        </a:spcBef>
        <a:buFont typeface="Arial" panose="020B0604020202020204" pitchFamily="34" charset="0"/>
        <a:buChar char="•"/>
        <a:defRPr sz="4711" kern="1200">
          <a:solidFill>
            <a:schemeClr val="tx1"/>
          </a:solidFill>
          <a:latin typeface="+mn-lt"/>
          <a:ea typeface="+mn-ea"/>
          <a:cs typeface="+mn-cs"/>
        </a:defRPr>
      </a:lvl3pPr>
      <a:lvl4pPr marL="3769011" indent="-538430" algn="l" defTabSz="2153720" rtl="0" eaLnBrk="1" latinLnBrk="0" hangingPunct="1">
        <a:lnSpc>
          <a:spcPct val="90000"/>
        </a:lnSpc>
        <a:spcBef>
          <a:spcPts val="1177"/>
        </a:spcBef>
        <a:buFont typeface="Arial" panose="020B0604020202020204" pitchFamily="34" charset="0"/>
        <a:buChar char="•"/>
        <a:defRPr sz="4239" kern="1200">
          <a:solidFill>
            <a:schemeClr val="tx1"/>
          </a:solidFill>
          <a:latin typeface="+mn-lt"/>
          <a:ea typeface="+mn-ea"/>
          <a:cs typeface="+mn-cs"/>
        </a:defRPr>
      </a:lvl4pPr>
      <a:lvl5pPr marL="4845871" indent="-538430" algn="l" defTabSz="2153720" rtl="0" eaLnBrk="1" latinLnBrk="0" hangingPunct="1">
        <a:lnSpc>
          <a:spcPct val="90000"/>
        </a:lnSpc>
        <a:spcBef>
          <a:spcPts val="1177"/>
        </a:spcBef>
        <a:buFont typeface="Arial" panose="020B0604020202020204" pitchFamily="34" charset="0"/>
        <a:buChar char="•"/>
        <a:defRPr sz="4239" kern="1200">
          <a:solidFill>
            <a:schemeClr val="tx1"/>
          </a:solidFill>
          <a:latin typeface="+mn-lt"/>
          <a:ea typeface="+mn-ea"/>
          <a:cs typeface="+mn-cs"/>
        </a:defRPr>
      </a:lvl5pPr>
      <a:lvl6pPr marL="5922731" indent="-538430" algn="l" defTabSz="2153720" rtl="0" eaLnBrk="1" latinLnBrk="0" hangingPunct="1">
        <a:lnSpc>
          <a:spcPct val="90000"/>
        </a:lnSpc>
        <a:spcBef>
          <a:spcPts val="1177"/>
        </a:spcBef>
        <a:buFont typeface="Arial" panose="020B0604020202020204" pitchFamily="34" charset="0"/>
        <a:buChar char="•"/>
        <a:defRPr sz="4239" kern="1200">
          <a:solidFill>
            <a:schemeClr val="tx1"/>
          </a:solidFill>
          <a:latin typeface="+mn-lt"/>
          <a:ea typeface="+mn-ea"/>
          <a:cs typeface="+mn-cs"/>
        </a:defRPr>
      </a:lvl6pPr>
      <a:lvl7pPr marL="6999591" indent="-538430" algn="l" defTabSz="2153720" rtl="0" eaLnBrk="1" latinLnBrk="0" hangingPunct="1">
        <a:lnSpc>
          <a:spcPct val="90000"/>
        </a:lnSpc>
        <a:spcBef>
          <a:spcPts val="1177"/>
        </a:spcBef>
        <a:buFont typeface="Arial" panose="020B0604020202020204" pitchFamily="34" charset="0"/>
        <a:buChar char="•"/>
        <a:defRPr sz="4239" kern="1200">
          <a:solidFill>
            <a:schemeClr val="tx1"/>
          </a:solidFill>
          <a:latin typeface="+mn-lt"/>
          <a:ea typeface="+mn-ea"/>
          <a:cs typeface="+mn-cs"/>
        </a:defRPr>
      </a:lvl7pPr>
      <a:lvl8pPr marL="8076452" indent="-538430" algn="l" defTabSz="2153720" rtl="0" eaLnBrk="1" latinLnBrk="0" hangingPunct="1">
        <a:lnSpc>
          <a:spcPct val="90000"/>
        </a:lnSpc>
        <a:spcBef>
          <a:spcPts val="1177"/>
        </a:spcBef>
        <a:buFont typeface="Arial" panose="020B0604020202020204" pitchFamily="34" charset="0"/>
        <a:buChar char="•"/>
        <a:defRPr sz="4239" kern="1200">
          <a:solidFill>
            <a:schemeClr val="tx1"/>
          </a:solidFill>
          <a:latin typeface="+mn-lt"/>
          <a:ea typeface="+mn-ea"/>
          <a:cs typeface="+mn-cs"/>
        </a:defRPr>
      </a:lvl8pPr>
      <a:lvl9pPr marL="9153312" indent="-538430" algn="l" defTabSz="2153720" rtl="0" eaLnBrk="1" latinLnBrk="0" hangingPunct="1">
        <a:lnSpc>
          <a:spcPct val="90000"/>
        </a:lnSpc>
        <a:spcBef>
          <a:spcPts val="1177"/>
        </a:spcBef>
        <a:buFont typeface="Arial" panose="020B0604020202020204" pitchFamily="34" charset="0"/>
        <a:buChar char="•"/>
        <a:defRPr sz="423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53720" rtl="0" eaLnBrk="1" latinLnBrk="0" hangingPunct="1">
        <a:defRPr sz="4239" kern="1200">
          <a:solidFill>
            <a:schemeClr val="tx1"/>
          </a:solidFill>
          <a:latin typeface="+mn-lt"/>
          <a:ea typeface="+mn-ea"/>
          <a:cs typeface="+mn-cs"/>
        </a:defRPr>
      </a:lvl1pPr>
      <a:lvl2pPr marL="1076860" algn="l" defTabSz="2153720" rtl="0" eaLnBrk="1" latinLnBrk="0" hangingPunct="1">
        <a:defRPr sz="4239" kern="1200">
          <a:solidFill>
            <a:schemeClr val="tx1"/>
          </a:solidFill>
          <a:latin typeface="+mn-lt"/>
          <a:ea typeface="+mn-ea"/>
          <a:cs typeface="+mn-cs"/>
        </a:defRPr>
      </a:lvl2pPr>
      <a:lvl3pPr marL="2153720" algn="l" defTabSz="2153720" rtl="0" eaLnBrk="1" latinLnBrk="0" hangingPunct="1">
        <a:defRPr sz="4239" kern="1200">
          <a:solidFill>
            <a:schemeClr val="tx1"/>
          </a:solidFill>
          <a:latin typeface="+mn-lt"/>
          <a:ea typeface="+mn-ea"/>
          <a:cs typeface="+mn-cs"/>
        </a:defRPr>
      </a:lvl3pPr>
      <a:lvl4pPr marL="3230581" algn="l" defTabSz="2153720" rtl="0" eaLnBrk="1" latinLnBrk="0" hangingPunct="1">
        <a:defRPr sz="4239" kern="1200">
          <a:solidFill>
            <a:schemeClr val="tx1"/>
          </a:solidFill>
          <a:latin typeface="+mn-lt"/>
          <a:ea typeface="+mn-ea"/>
          <a:cs typeface="+mn-cs"/>
        </a:defRPr>
      </a:lvl4pPr>
      <a:lvl5pPr marL="4307441" algn="l" defTabSz="2153720" rtl="0" eaLnBrk="1" latinLnBrk="0" hangingPunct="1">
        <a:defRPr sz="4239" kern="1200">
          <a:solidFill>
            <a:schemeClr val="tx1"/>
          </a:solidFill>
          <a:latin typeface="+mn-lt"/>
          <a:ea typeface="+mn-ea"/>
          <a:cs typeface="+mn-cs"/>
        </a:defRPr>
      </a:lvl5pPr>
      <a:lvl6pPr marL="5384301" algn="l" defTabSz="2153720" rtl="0" eaLnBrk="1" latinLnBrk="0" hangingPunct="1">
        <a:defRPr sz="4239" kern="1200">
          <a:solidFill>
            <a:schemeClr val="tx1"/>
          </a:solidFill>
          <a:latin typeface="+mn-lt"/>
          <a:ea typeface="+mn-ea"/>
          <a:cs typeface="+mn-cs"/>
        </a:defRPr>
      </a:lvl6pPr>
      <a:lvl7pPr marL="6461161" algn="l" defTabSz="2153720" rtl="0" eaLnBrk="1" latinLnBrk="0" hangingPunct="1">
        <a:defRPr sz="4239" kern="1200">
          <a:solidFill>
            <a:schemeClr val="tx1"/>
          </a:solidFill>
          <a:latin typeface="+mn-lt"/>
          <a:ea typeface="+mn-ea"/>
          <a:cs typeface="+mn-cs"/>
        </a:defRPr>
      </a:lvl7pPr>
      <a:lvl8pPr marL="7538021" algn="l" defTabSz="2153720" rtl="0" eaLnBrk="1" latinLnBrk="0" hangingPunct="1">
        <a:defRPr sz="4239" kern="1200">
          <a:solidFill>
            <a:schemeClr val="tx1"/>
          </a:solidFill>
          <a:latin typeface="+mn-lt"/>
          <a:ea typeface="+mn-ea"/>
          <a:cs typeface="+mn-cs"/>
        </a:defRPr>
      </a:lvl8pPr>
      <a:lvl9pPr marL="8614882" algn="l" defTabSz="2153720" rtl="0" eaLnBrk="1" latinLnBrk="0" hangingPunct="1">
        <a:defRPr sz="423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79" userDrawn="1">
          <p15:clr>
            <a:srgbClr val="F26B43"/>
          </p15:clr>
        </p15:guide>
        <p15:guide id="2" pos="13539" userDrawn="1">
          <p15:clr>
            <a:srgbClr val="F26B43"/>
          </p15:clr>
        </p15:guide>
        <p15:guide id="3" orient="horz" pos="19129" userDrawn="1">
          <p15:clr>
            <a:srgbClr val="F26B43"/>
          </p15:clr>
        </p15:guide>
        <p15:guide id="4" pos="67" userDrawn="1">
          <p15:clr>
            <a:srgbClr val="F26B43"/>
          </p15:clr>
        </p15:guide>
        <p15:guide id="5" pos="453" userDrawn="1">
          <p15:clr>
            <a:srgbClr val="F26B43"/>
          </p15:clr>
        </p15:guide>
        <p15:guide id="6" pos="13153" userDrawn="1">
          <p15:clr>
            <a:srgbClr val="F26B43"/>
          </p15:clr>
        </p15:guide>
        <p15:guide id="7" orient="horz" pos="532" userDrawn="1">
          <p15:clr>
            <a:srgbClr val="F26B43"/>
          </p15:clr>
        </p15:guide>
        <p15:guide id="8" orient="horz" pos="18676" userDrawn="1">
          <p15:clr>
            <a:srgbClr val="F26B43"/>
          </p15:clr>
        </p15:guide>
        <p15:guide id="9" orient="horz" pos="16952" userDrawn="1">
          <p15:clr>
            <a:srgbClr val="F26B43"/>
          </p15:clr>
        </p15:guide>
        <p15:guide id="10" orient="horz" pos="31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7A6E5BE6-41C4-9712-6680-30D37297565E}"/>
              </a:ext>
            </a:extLst>
          </p:cNvPr>
          <p:cNvSpPr txBox="1"/>
          <p:nvPr/>
        </p:nvSpPr>
        <p:spPr>
          <a:xfrm>
            <a:off x="466726" y="516931"/>
            <a:ext cx="20666074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200" dirty="0">
                <a:solidFill>
                  <a:schemeClr val="bg1"/>
                </a:solidFill>
              </a:rPr>
              <a:t>Title here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300C2A7-40AE-AB22-FCFE-8C2DF84F5905}"/>
              </a:ext>
            </a:extLst>
          </p:cNvPr>
          <p:cNvSpPr txBox="1"/>
          <p:nvPr/>
        </p:nvSpPr>
        <p:spPr>
          <a:xfrm>
            <a:off x="466726" y="1840892"/>
            <a:ext cx="2066607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dirty="0">
                <a:solidFill>
                  <a:schemeClr val="bg1"/>
                </a:solidFill>
              </a:rPr>
              <a:t>Team name here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0BE8E54-CFC4-78C3-0901-C9B356DC5809}"/>
              </a:ext>
            </a:extLst>
          </p:cNvPr>
          <p:cNvSpPr txBox="1"/>
          <p:nvPr/>
        </p:nvSpPr>
        <p:spPr>
          <a:xfrm>
            <a:off x="719143" y="10088253"/>
            <a:ext cx="20161246" cy="124033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/>
              <a:t>For Subheadings use Aptos font – 60 pt</a:t>
            </a:r>
          </a:p>
          <a:p>
            <a:pPr algn="ctr"/>
            <a:r>
              <a:rPr lang="en-US" sz="4000" dirty="0"/>
              <a:t>For general text use Aptos font – 40pt</a:t>
            </a:r>
          </a:p>
          <a:p>
            <a:pPr algn="ctr"/>
            <a:endParaRPr lang="en-US" sz="4000" dirty="0"/>
          </a:p>
          <a:p>
            <a:pPr algn="ctr"/>
            <a:endParaRPr lang="en-US" sz="4000" dirty="0"/>
          </a:p>
          <a:p>
            <a:pPr algn="ctr"/>
            <a:endParaRPr lang="en-US" sz="4000" dirty="0"/>
          </a:p>
          <a:p>
            <a:pPr algn="ctr"/>
            <a:r>
              <a:rPr lang="en-US" sz="4000" dirty="0"/>
              <a:t>IN THIS SPACE DETAIL YOUR PROJECT JOURNEY</a:t>
            </a:r>
          </a:p>
          <a:p>
            <a:pPr algn="ctr"/>
            <a:r>
              <a:rPr lang="en-US" sz="4000" dirty="0"/>
              <a:t>WHAT PROBLEM WERE YOU TRYING TO SOLVE?</a:t>
            </a:r>
          </a:p>
          <a:p>
            <a:pPr algn="ctr"/>
            <a:r>
              <a:rPr lang="en-US" sz="4000" dirty="0"/>
              <a:t>WHAT DID YOU DO?</a:t>
            </a:r>
          </a:p>
          <a:p>
            <a:pPr algn="ctr"/>
            <a:r>
              <a:rPr lang="en-US" sz="4000" dirty="0"/>
              <a:t>WHO IS YOUR TARGET AUDIENCE?</a:t>
            </a:r>
          </a:p>
          <a:p>
            <a:pPr algn="ctr"/>
            <a:endParaRPr lang="en-US" sz="4000" dirty="0"/>
          </a:p>
          <a:p>
            <a:pPr algn="ctr"/>
            <a:r>
              <a:rPr lang="en-US" sz="4000" dirty="0"/>
              <a:t>REMEMBER: </a:t>
            </a:r>
          </a:p>
          <a:p>
            <a:pPr algn="ctr"/>
            <a:r>
              <a:rPr lang="en-US" sz="4000" dirty="0"/>
              <a:t>MAKE HEADINGS IMPACTFUL</a:t>
            </a:r>
          </a:p>
          <a:p>
            <a:pPr algn="ctr"/>
            <a:r>
              <a:rPr lang="en-US" sz="4000" dirty="0"/>
              <a:t>USE MORE VISUALS AND IMAGES THAN TEXT</a:t>
            </a:r>
          </a:p>
          <a:p>
            <a:pPr algn="ctr"/>
            <a:r>
              <a:rPr lang="en-US" sz="4000" dirty="0"/>
              <a:t>FONT SHOULD BE READABLE FROM 1 m AWAY</a:t>
            </a:r>
          </a:p>
          <a:p>
            <a:pPr algn="ctr"/>
            <a:endParaRPr lang="en-US" sz="4000" dirty="0"/>
          </a:p>
          <a:p>
            <a:pPr algn="ctr"/>
            <a:endParaRPr lang="en-US" sz="4000" dirty="0"/>
          </a:p>
          <a:p>
            <a:pPr algn="ctr"/>
            <a:endParaRPr lang="en-US" sz="4000" dirty="0"/>
          </a:p>
          <a:p>
            <a:pPr algn="ctr"/>
            <a:r>
              <a:rPr lang="en-US" sz="6000" dirty="0"/>
              <a:t>Please keep your design inside the guidelines!</a:t>
            </a:r>
          </a:p>
          <a:p>
            <a:pPr algn="ctr"/>
            <a:endParaRPr lang="en-US" sz="4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1162E67-9C78-1814-5E72-6A71A4D9293C}"/>
              </a:ext>
            </a:extLst>
          </p:cNvPr>
          <p:cNvSpPr txBox="1"/>
          <p:nvPr/>
        </p:nvSpPr>
        <p:spPr>
          <a:xfrm>
            <a:off x="466725" y="2687277"/>
            <a:ext cx="206660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chemeClr val="bg1"/>
                </a:solidFill>
              </a:rPr>
              <a:t>Team members  - First names only</a:t>
            </a:r>
          </a:p>
        </p:txBody>
      </p:sp>
    </p:spTree>
    <p:extLst>
      <p:ext uri="{BB962C8B-B14F-4D97-AF65-F5344CB8AC3E}">
        <p14:creationId xmlns:p14="http://schemas.microsoft.com/office/powerpoint/2010/main" val="6210327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347</TotalTime>
  <Words>81</Words>
  <Application>Microsoft Office PowerPoint</Application>
  <PresentationFormat>Custom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Maria Hanks</dc:creator>
  <cp:lastModifiedBy>Matt Gore</cp:lastModifiedBy>
  <cp:revision>13</cp:revision>
  <dcterms:created xsi:type="dcterms:W3CDTF">2026-02-03T21:27:40Z</dcterms:created>
  <dcterms:modified xsi:type="dcterms:W3CDTF">2026-04-16T11:02:28Z</dcterms:modified>
</cp:coreProperties>
</file>